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it-IT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00" autoAdjust="0"/>
    <p:restoredTop sz="72541" autoAdjust="0"/>
  </p:normalViewPr>
  <p:slideViewPr>
    <p:cSldViewPr snapToGrid="0">
      <p:cViewPr varScale="1">
        <p:scale>
          <a:sx n="74" d="100"/>
          <a:sy n="74" d="100"/>
        </p:scale>
        <p:origin x="1256" y="17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7" d="100"/>
          <a:sy n="57" d="100"/>
        </p:scale>
        <p:origin x="2832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>
            <a:extLst>
              <a:ext uri="{FF2B5EF4-FFF2-40B4-BE49-F238E27FC236}">
                <a16:creationId xmlns:a16="http://schemas.microsoft.com/office/drawing/2014/main" id="{39322091-3261-81B0-50D8-768968D4855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2AC7B4BE-CB69-087D-D137-813B96DEB15F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E2671D5B-E3C0-A740-91D7-9B8C619EA1DE}" type="datetimeFigureOut">
              <a:rPr lang="it-IT"/>
              <a:pPr>
                <a:defRPr/>
              </a:pPr>
              <a:t>14/03/23</a:t>
            </a:fld>
            <a:endParaRPr lang="it-IT"/>
          </a:p>
        </p:txBody>
      </p:sp>
      <p:sp>
        <p:nvSpPr>
          <p:cNvPr id="4" name="Segnaposto immagine diapositiva 3">
            <a:extLst>
              <a:ext uri="{FF2B5EF4-FFF2-40B4-BE49-F238E27FC236}">
                <a16:creationId xmlns:a16="http://schemas.microsoft.com/office/drawing/2014/main" id="{37C2E38F-E738-A96F-E440-8F19B513F8F2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t-IT" noProof="0"/>
          </a:p>
        </p:txBody>
      </p:sp>
      <p:sp>
        <p:nvSpPr>
          <p:cNvPr id="5" name="Segnaposto note 4">
            <a:extLst>
              <a:ext uri="{FF2B5EF4-FFF2-40B4-BE49-F238E27FC236}">
                <a16:creationId xmlns:a16="http://schemas.microsoft.com/office/drawing/2014/main" id="{1B71BC6F-CDC8-7CB7-2CCA-95DC6A0C111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noProof="0"/>
              <a:t>Fare clic per modificare stili del testo dello schema</a:t>
            </a:r>
          </a:p>
          <a:p>
            <a:pPr lvl="1"/>
            <a:r>
              <a:rPr lang="it-IT" noProof="0"/>
              <a:t>Secondo livello</a:t>
            </a:r>
          </a:p>
          <a:p>
            <a:pPr lvl="2"/>
            <a:r>
              <a:rPr lang="it-IT" noProof="0"/>
              <a:t>Terzo livello</a:t>
            </a:r>
          </a:p>
          <a:p>
            <a:pPr lvl="3"/>
            <a:r>
              <a:rPr lang="it-IT" noProof="0"/>
              <a:t>Quarto livello</a:t>
            </a:r>
          </a:p>
          <a:p>
            <a:pPr lvl="4"/>
            <a:r>
              <a:rPr lang="it-IT" noProof="0"/>
              <a:t>Quinto livello</a:t>
            </a:r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CF0B2664-0742-C653-30E7-B8C1591F59FE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DFF90D48-E996-BF8B-1F64-DCA322042B6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4812FFFF-348B-FD4E-9A8E-A291E0A92D6C}" type="slidenum">
              <a:rPr lang="it-IT" altLang="it-IT"/>
              <a:pPr/>
              <a:t>‹N›</a:t>
            </a:fld>
            <a:endParaRPr lang="it-IT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egnaposto immagine diapositiva 1">
            <a:extLst>
              <a:ext uri="{FF2B5EF4-FFF2-40B4-BE49-F238E27FC236}">
                <a16:creationId xmlns:a16="http://schemas.microsoft.com/office/drawing/2014/main" id="{F884C2A1-5ADA-83E2-0780-3BE64CE26F4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Segnaposto note 2">
            <a:extLst>
              <a:ext uri="{FF2B5EF4-FFF2-40B4-BE49-F238E27FC236}">
                <a16:creationId xmlns:a16="http://schemas.microsoft.com/office/drawing/2014/main" id="{BAAA815E-70E8-A08E-AEBD-ADBDC06E5B3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it-IT" altLang="it-IT"/>
          </a:p>
        </p:txBody>
      </p:sp>
      <p:sp>
        <p:nvSpPr>
          <p:cNvPr id="4100" name="Segnaposto numero diapositiva 3">
            <a:extLst>
              <a:ext uri="{FF2B5EF4-FFF2-40B4-BE49-F238E27FC236}">
                <a16:creationId xmlns:a16="http://schemas.microsoft.com/office/drawing/2014/main" id="{6805C9A5-E64B-E67B-5C3D-F3F170843F6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52F10284-0355-8044-BB0D-67D227295897}" type="slidenum">
              <a:rPr lang="it-IT" altLang="it-IT"/>
              <a:pPr/>
              <a:t>1</a:t>
            </a:fld>
            <a:endParaRPr lang="it-IT" alt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F284ACF-5695-C7C3-5E95-AF40C92D3A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A772E5-4A87-F84C-B428-B9CEE5DA10FF}" type="datetimeFigureOut">
              <a:rPr lang="it-IT"/>
              <a:pPr>
                <a:defRPr/>
              </a:pPr>
              <a:t>14/03/23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8508B868-B454-A30E-399F-B890FF18D5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FD56722-F1A6-1D6B-610C-C6C8CDEDDC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9E49CB-5018-3A4E-96AC-0F7BB79FFB7F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9727262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B0DCC5CE-C4DB-4E62-8928-D8991EBC71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4F61EC-DC7A-9F41-B689-1F9A71E56072}" type="datetimeFigureOut">
              <a:rPr lang="it-IT"/>
              <a:pPr>
                <a:defRPr/>
              </a:pPr>
              <a:t>14/03/23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EB3F122E-3D38-D1E4-1DEE-6360D11B07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E433E5E8-C2BB-5574-5943-551E2A6B05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14173A-D5B6-604C-A7A0-6DADAAFD09D0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8941538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201DBE8-979D-2C40-E5BA-A8AA45A01E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E2725F-7B31-AF45-8B82-3709E05EF92B}" type="datetimeFigureOut">
              <a:rPr lang="it-IT"/>
              <a:pPr>
                <a:defRPr/>
              </a:pPr>
              <a:t>14/03/23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C9D0E8F0-8DDB-8605-60D9-24A8B13A26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DEDC69C-0B09-D882-908B-65EEFF7386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E625FD-2358-4544-AD9B-5D9B9CCF4C2D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3418495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27A4F97B-4431-710A-59F5-7846C49AEB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3159B1-D2B4-BD49-94FB-6449D1B4C25D}" type="datetimeFigureOut">
              <a:rPr lang="it-IT"/>
              <a:pPr>
                <a:defRPr/>
              </a:pPr>
              <a:t>14/03/23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853EA69E-BB71-14D2-A445-A452E3218F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9734AE5-9D64-1DE7-2C8C-0795996BC6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6288BD-8D4D-A341-B4D6-5C2E6F2BB687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5170866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C365FB5E-3A08-7FA8-4DA2-D533C108B4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FC6F43-A1D8-BF49-B878-1335588839C1}" type="datetimeFigureOut">
              <a:rPr lang="it-IT"/>
              <a:pPr>
                <a:defRPr/>
              </a:pPr>
              <a:t>14/03/23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3395C1CD-6B0B-2186-AEB9-CA4F35F34C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E780F16E-A3B6-301D-4B38-152ED6EF01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E4B1ED-7D80-044A-875D-56AD588C80E5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2445215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3">
            <a:extLst>
              <a:ext uri="{FF2B5EF4-FFF2-40B4-BE49-F238E27FC236}">
                <a16:creationId xmlns:a16="http://schemas.microsoft.com/office/drawing/2014/main" id="{916C80F3-6930-A8CB-8863-F5E1C4D09D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737AA8-0197-B547-BD0E-631820108F4F}" type="datetimeFigureOut">
              <a:rPr lang="it-IT"/>
              <a:pPr>
                <a:defRPr/>
              </a:pPr>
              <a:t>14/03/23</a:t>
            </a:fld>
            <a:endParaRPr lang="it-IT"/>
          </a:p>
        </p:txBody>
      </p:sp>
      <p:sp>
        <p:nvSpPr>
          <p:cNvPr id="6" name="Segnaposto piè di pagina 4">
            <a:extLst>
              <a:ext uri="{FF2B5EF4-FFF2-40B4-BE49-F238E27FC236}">
                <a16:creationId xmlns:a16="http://schemas.microsoft.com/office/drawing/2014/main" id="{5F13D128-CFD0-76AD-D154-30F42F2061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>
            <a:extLst>
              <a:ext uri="{FF2B5EF4-FFF2-40B4-BE49-F238E27FC236}">
                <a16:creationId xmlns:a16="http://schemas.microsoft.com/office/drawing/2014/main" id="{FC63C314-3E9F-1CAB-139D-ABDE9AF760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61D551-7050-FB47-9EF2-C8C33A1B6BCF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5777771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3">
            <a:extLst>
              <a:ext uri="{FF2B5EF4-FFF2-40B4-BE49-F238E27FC236}">
                <a16:creationId xmlns:a16="http://schemas.microsoft.com/office/drawing/2014/main" id="{23DD7A7F-B42B-F705-5FCF-3E86EE7CF4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5486EF-8BDB-EA46-A356-B94B2ACA06E7}" type="datetimeFigureOut">
              <a:rPr lang="it-IT"/>
              <a:pPr>
                <a:defRPr/>
              </a:pPr>
              <a:t>14/03/23</a:t>
            </a:fld>
            <a:endParaRPr lang="it-IT"/>
          </a:p>
        </p:txBody>
      </p:sp>
      <p:sp>
        <p:nvSpPr>
          <p:cNvPr id="8" name="Segnaposto piè di pagina 4">
            <a:extLst>
              <a:ext uri="{FF2B5EF4-FFF2-40B4-BE49-F238E27FC236}">
                <a16:creationId xmlns:a16="http://schemas.microsoft.com/office/drawing/2014/main" id="{CEFC6ED7-D11B-360E-AC2C-EDF2DE5C63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Segnaposto numero diapositiva 5">
            <a:extLst>
              <a:ext uri="{FF2B5EF4-FFF2-40B4-BE49-F238E27FC236}">
                <a16:creationId xmlns:a16="http://schemas.microsoft.com/office/drawing/2014/main" id="{593FEFBD-D8F9-20E6-0E5E-E613A2133C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CD6CBA-9436-3643-81EB-FB099E57E937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8670433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3">
            <a:extLst>
              <a:ext uri="{FF2B5EF4-FFF2-40B4-BE49-F238E27FC236}">
                <a16:creationId xmlns:a16="http://schemas.microsoft.com/office/drawing/2014/main" id="{BB80EB43-1915-194F-9A04-D7A273C8E9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1A862F-B17B-7E44-94D1-C2358D2C794E}" type="datetimeFigureOut">
              <a:rPr lang="it-IT"/>
              <a:pPr>
                <a:defRPr/>
              </a:pPr>
              <a:t>14/03/23</a:t>
            </a:fld>
            <a:endParaRPr lang="it-IT"/>
          </a:p>
        </p:txBody>
      </p:sp>
      <p:sp>
        <p:nvSpPr>
          <p:cNvPr id="4" name="Segnaposto piè di pagina 4">
            <a:extLst>
              <a:ext uri="{FF2B5EF4-FFF2-40B4-BE49-F238E27FC236}">
                <a16:creationId xmlns:a16="http://schemas.microsoft.com/office/drawing/2014/main" id="{49EB46CA-CF81-C69E-8FCC-8C991F1314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numero diapositiva 5">
            <a:extLst>
              <a:ext uri="{FF2B5EF4-FFF2-40B4-BE49-F238E27FC236}">
                <a16:creationId xmlns:a16="http://schemas.microsoft.com/office/drawing/2014/main" id="{7E76D190-0D13-9689-0459-A402A52838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BA7EF5-2E19-7340-B960-DEB37A63F3D0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1659993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3">
            <a:extLst>
              <a:ext uri="{FF2B5EF4-FFF2-40B4-BE49-F238E27FC236}">
                <a16:creationId xmlns:a16="http://schemas.microsoft.com/office/drawing/2014/main" id="{6E32327C-4963-06F5-890F-3BAC51CC2E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BB6A73-E318-5F49-A01A-610A9EB3E137}" type="datetimeFigureOut">
              <a:rPr lang="it-IT"/>
              <a:pPr>
                <a:defRPr/>
              </a:pPr>
              <a:t>14/03/23</a:t>
            </a:fld>
            <a:endParaRPr lang="it-IT"/>
          </a:p>
        </p:txBody>
      </p:sp>
      <p:sp>
        <p:nvSpPr>
          <p:cNvPr id="3" name="Segnaposto piè di pagina 4">
            <a:extLst>
              <a:ext uri="{FF2B5EF4-FFF2-40B4-BE49-F238E27FC236}">
                <a16:creationId xmlns:a16="http://schemas.microsoft.com/office/drawing/2014/main" id="{8FA6CBE4-4A5A-BBE1-011D-A649D8F745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Segnaposto numero diapositiva 5">
            <a:extLst>
              <a:ext uri="{FF2B5EF4-FFF2-40B4-BE49-F238E27FC236}">
                <a16:creationId xmlns:a16="http://schemas.microsoft.com/office/drawing/2014/main" id="{DFB9265B-1384-71A1-CCD3-37DDFE7FB7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7F76AD-26C9-3541-98E7-4DDB93E7A444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326657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3">
            <a:extLst>
              <a:ext uri="{FF2B5EF4-FFF2-40B4-BE49-F238E27FC236}">
                <a16:creationId xmlns:a16="http://schemas.microsoft.com/office/drawing/2014/main" id="{BBAC81CE-4A0F-A0A1-C4B7-E36E57E7B4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BFF913-D17B-EF4E-AAA4-F97708EF0B0D}" type="datetimeFigureOut">
              <a:rPr lang="it-IT"/>
              <a:pPr>
                <a:defRPr/>
              </a:pPr>
              <a:t>14/03/23</a:t>
            </a:fld>
            <a:endParaRPr lang="it-IT"/>
          </a:p>
        </p:txBody>
      </p:sp>
      <p:sp>
        <p:nvSpPr>
          <p:cNvPr id="6" name="Segnaposto piè di pagina 4">
            <a:extLst>
              <a:ext uri="{FF2B5EF4-FFF2-40B4-BE49-F238E27FC236}">
                <a16:creationId xmlns:a16="http://schemas.microsoft.com/office/drawing/2014/main" id="{A38AAA2A-40EB-F2D9-A3B5-0276E84006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>
            <a:extLst>
              <a:ext uri="{FF2B5EF4-FFF2-40B4-BE49-F238E27FC236}">
                <a16:creationId xmlns:a16="http://schemas.microsoft.com/office/drawing/2014/main" id="{785FC70E-C339-9EA7-DA76-D255288E1A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AD19D2-F9BC-DF44-878B-035576AA00BA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2052001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3">
            <a:extLst>
              <a:ext uri="{FF2B5EF4-FFF2-40B4-BE49-F238E27FC236}">
                <a16:creationId xmlns:a16="http://schemas.microsoft.com/office/drawing/2014/main" id="{78FD5AF8-4E3A-8082-CA41-EA68BE5FE3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E1C62E-C004-6049-8D19-3412CA51A695}" type="datetimeFigureOut">
              <a:rPr lang="it-IT"/>
              <a:pPr>
                <a:defRPr/>
              </a:pPr>
              <a:t>14/03/23</a:t>
            </a:fld>
            <a:endParaRPr lang="it-IT"/>
          </a:p>
        </p:txBody>
      </p:sp>
      <p:sp>
        <p:nvSpPr>
          <p:cNvPr id="6" name="Segnaposto piè di pagina 4">
            <a:extLst>
              <a:ext uri="{FF2B5EF4-FFF2-40B4-BE49-F238E27FC236}">
                <a16:creationId xmlns:a16="http://schemas.microsoft.com/office/drawing/2014/main" id="{666BF111-E319-247E-DB09-1FF70A7025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>
            <a:extLst>
              <a:ext uri="{FF2B5EF4-FFF2-40B4-BE49-F238E27FC236}">
                <a16:creationId xmlns:a16="http://schemas.microsoft.com/office/drawing/2014/main" id="{98BE39AA-0160-940A-8606-F70A26007C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C8D091-4D1F-0844-8ED2-93C809231F63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575220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egnaposto titolo 1">
            <a:extLst>
              <a:ext uri="{FF2B5EF4-FFF2-40B4-BE49-F238E27FC236}">
                <a16:creationId xmlns:a16="http://schemas.microsoft.com/office/drawing/2014/main" id="{C3AB3954-10C5-18D3-8F82-1631E844C2F0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/>
              <a:t>Fare clic per modificare lo stile del titolo</a:t>
            </a:r>
          </a:p>
        </p:txBody>
      </p:sp>
      <p:sp>
        <p:nvSpPr>
          <p:cNvPr id="1027" name="Segnaposto testo 2">
            <a:extLst>
              <a:ext uri="{FF2B5EF4-FFF2-40B4-BE49-F238E27FC236}">
                <a16:creationId xmlns:a16="http://schemas.microsoft.com/office/drawing/2014/main" id="{CE3F3304-16B9-D27D-560C-9F6AC212EA7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/>
              <a:t>Fare clic per modificare stili del testo dello schema</a:t>
            </a:r>
          </a:p>
          <a:p>
            <a:pPr lvl="1"/>
            <a:r>
              <a:rPr lang="it-IT" altLang="it-IT"/>
              <a:t>Secondo livello</a:t>
            </a:r>
          </a:p>
          <a:p>
            <a:pPr lvl="2"/>
            <a:r>
              <a:rPr lang="it-IT" altLang="it-IT"/>
              <a:t>Terzo livello</a:t>
            </a:r>
          </a:p>
          <a:p>
            <a:pPr lvl="3"/>
            <a:r>
              <a:rPr lang="it-IT" altLang="it-IT"/>
              <a:t>Quarto livello</a:t>
            </a:r>
          </a:p>
          <a:p>
            <a:pPr lvl="4"/>
            <a:r>
              <a:rPr lang="it-IT" alt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8E8AE61B-FA50-AB34-5DE2-FC0B86C105A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3E4F188-FF47-4448-AFF0-6780920D4024}" type="datetimeFigureOut">
              <a:rPr lang="it-IT"/>
              <a:pPr>
                <a:defRPr/>
              </a:pPr>
              <a:t>14/03/23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741B2BA3-0EDC-ABF0-4E35-53601EE9EE5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E6064FE-D8B8-F1A9-BC1C-8EE7AA36C59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3EAA535A-773F-884D-A7FB-60F63FBA9344}" type="slidenum">
              <a:rPr lang="it-IT" altLang="it-IT"/>
              <a:pPr/>
              <a:t>‹N›</a:t>
            </a:fld>
            <a:endParaRPr lang="it-IT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Immagine 15" descr="Immagine correlata">
            <a:extLst>
              <a:ext uri="{FF2B5EF4-FFF2-40B4-BE49-F238E27FC236}">
                <a16:creationId xmlns:a16="http://schemas.microsoft.com/office/drawing/2014/main" id="{DE1DF650-59E3-D723-218F-0F0CEBDF1F6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09138" y="644525"/>
            <a:ext cx="1319212" cy="1231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CasellaDiTesto 10">
            <a:extLst>
              <a:ext uri="{FF2B5EF4-FFF2-40B4-BE49-F238E27FC236}">
                <a16:creationId xmlns:a16="http://schemas.microsoft.com/office/drawing/2014/main" id="{68C5F6D5-B5B4-0ED5-11AE-BF10B92117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05175" y="644525"/>
            <a:ext cx="5653088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it-IT" altLang="it-IT" sz="1600" i="1" dirty="0">
                <a:solidFill>
                  <a:schemeClr val="bg1"/>
                </a:solidFill>
              </a:rPr>
              <a:t> </a:t>
            </a:r>
            <a:r>
              <a:rPr lang="it-IT" altLang="it-IT" sz="1600" dirty="0">
                <a:solidFill>
                  <a:schemeClr val="bg1"/>
                </a:solidFill>
                <a:cs typeface="Times New Roman" panose="02020603050405020304" pitchFamily="18" charset="0"/>
              </a:rPr>
              <a:t>Università degli Studi di Trieste</a:t>
            </a:r>
            <a:endParaRPr lang="it-IT" altLang="it-IT" dirty="0">
              <a:solidFill>
                <a:schemeClr val="bg1"/>
              </a:solidFill>
              <a:cs typeface="Times New Roman" panose="02020603050405020304" pitchFamily="18" charset="0"/>
            </a:endParaRPr>
          </a:p>
          <a:p>
            <a:pPr algn="ctr" eaLnBrk="1" hangingPunct="1"/>
            <a:r>
              <a:rPr lang="it-IT" altLang="it-IT" sz="1600" dirty="0">
                <a:solidFill>
                  <a:schemeClr val="bg1"/>
                </a:solidFill>
                <a:cs typeface="Times New Roman" panose="02020603050405020304" pitchFamily="18" charset="0"/>
              </a:rPr>
              <a:t>Università degli Studi di Udine</a:t>
            </a:r>
          </a:p>
          <a:p>
            <a:pPr algn="ctr" eaLnBrk="1" hangingPunct="1"/>
            <a:r>
              <a:rPr lang="it-IT" altLang="it-IT" sz="1400" dirty="0">
                <a:solidFill>
                  <a:schemeClr val="bg1"/>
                </a:solidFill>
                <a:cs typeface="Times New Roman" panose="02020603050405020304" pitchFamily="18" charset="0"/>
              </a:rPr>
              <a:t> </a:t>
            </a:r>
          </a:p>
          <a:p>
            <a:pPr algn="ctr" eaLnBrk="1" hangingPunct="1"/>
            <a:r>
              <a:rPr lang="it-IT" altLang="it-IT" sz="1400" dirty="0">
                <a:solidFill>
                  <a:schemeClr val="bg1"/>
                </a:solidFill>
                <a:cs typeface="Times New Roman" panose="02020603050405020304" pitchFamily="18" charset="0"/>
              </a:rPr>
              <a:t>Corso di Laurea in Ostetricia </a:t>
            </a:r>
            <a:r>
              <a:rPr lang="it-IT" altLang="it-IT" sz="1400" dirty="0" err="1">
                <a:solidFill>
                  <a:schemeClr val="bg1"/>
                </a:solidFill>
                <a:cs typeface="Times New Roman" panose="02020603050405020304" pitchFamily="18" charset="0"/>
              </a:rPr>
              <a:t>Interateneo</a:t>
            </a:r>
            <a:endParaRPr lang="it-IT" altLang="it-IT" sz="1400" dirty="0">
              <a:solidFill>
                <a:schemeClr val="bg1"/>
              </a:solidFill>
              <a:cs typeface="Times New Roman" panose="02020603050405020304" pitchFamily="18" charset="0"/>
            </a:endParaRPr>
          </a:p>
          <a:p>
            <a:pPr algn="ctr" eaLnBrk="1" hangingPunct="1"/>
            <a:r>
              <a:rPr lang="it-IT" altLang="it-IT" sz="1400" dirty="0">
                <a:solidFill>
                  <a:schemeClr val="bg1"/>
                </a:solidFill>
                <a:cs typeface="Times New Roman" panose="02020603050405020304" pitchFamily="18" charset="0"/>
              </a:rPr>
              <a:t>Coordinatore: </a:t>
            </a:r>
            <a:r>
              <a:rPr lang="it-IT" altLang="it-IT" sz="1400" dirty="0" err="1">
                <a:solidFill>
                  <a:schemeClr val="bg1"/>
                </a:solidFill>
                <a:cs typeface="Times New Roman" panose="02020603050405020304" pitchFamily="18" charset="0"/>
              </a:rPr>
              <a:t>Chiar.mo</a:t>
            </a:r>
            <a:r>
              <a:rPr lang="it-IT" altLang="it-IT" sz="1400" dirty="0">
                <a:solidFill>
                  <a:schemeClr val="bg1"/>
                </a:solidFill>
                <a:cs typeface="Times New Roman" panose="02020603050405020304" pitchFamily="18" charset="0"/>
              </a:rPr>
              <a:t> Prof.  Lorenza </a:t>
            </a:r>
            <a:r>
              <a:rPr lang="it-IT" altLang="it-IT" sz="1400" dirty="0" err="1">
                <a:solidFill>
                  <a:schemeClr val="bg1"/>
                </a:solidFill>
                <a:cs typeface="Times New Roman" panose="02020603050405020304" pitchFamily="18" charset="0"/>
              </a:rPr>
              <a:t>Driul</a:t>
            </a:r>
            <a:endParaRPr lang="it-IT" altLang="it-IT" sz="1400" dirty="0">
              <a:solidFill>
                <a:schemeClr val="bg1"/>
              </a:solidFill>
              <a:cs typeface="Times New Roman" panose="02020603050405020304" pitchFamily="18" charset="0"/>
            </a:endParaRPr>
          </a:p>
          <a:p>
            <a:pPr algn="ctr" eaLnBrk="1" hangingPunct="1"/>
            <a:r>
              <a:rPr lang="it-IT" altLang="it-IT" sz="1400" dirty="0">
                <a:solidFill>
                  <a:schemeClr val="bg1"/>
                </a:solidFill>
                <a:cs typeface="Times New Roman" panose="02020603050405020304" pitchFamily="18" charset="0"/>
              </a:rPr>
              <a:t>Vice Coordinatore: </a:t>
            </a:r>
            <a:r>
              <a:rPr lang="it-IT" altLang="it-IT" sz="1400" dirty="0" err="1">
                <a:solidFill>
                  <a:schemeClr val="bg1"/>
                </a:solidFill>
                <a:cs typeface="Times New Roman" panose="02020603050405020304" pitchFamily="18" charset="0"/>
              </a:rPr>
              <a:t>Chiar.mo</a:t>
            </a:r>
            <a:r>
              <a:rPr lang="it-IT" altLang="it-IT" sz="1400" dirty="0">
                <a:solidFill>
                  <a:schemeClr val="bg1"/>
                </a:solidFill>
                <a:cs typeface="Times New Roman" panose="02020603050405020304" pitchFamily="18" charset="0"/>
              </a:rPr>
              <a:t> Prof. Giuseppe Ricci</a:t>
            </a:r>
          </a:p>
        </p:txBody>
      </p:sp>
      <p:sp>
        <p:nvSpPr>
          <p:cNvPr id="3076" name="CasellaDiTesto 11">
            <a:extLst>
              <a:ext uri="{FF2B5EF4-FFF2-40B4-BE49-F238E27FC236}">
                <a16:creationId xmlns:a16="http://schemas.microsoft.com/office/drawing/2014/main" id="{CFFDB879-88D1-262E-871A-CD8092E1B2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73250" y="2486025"/>
            <a:ext cx="8516938" cy="862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it-IT" altLang="it-IT" sz="3200" b="1">
                <a:solidFill>
                  <a:schemeClr val="bg1"/>
                </a:solidFill>
              </a:rPr>
              <a:t>TITIOLO in ITALIANO</a:t>
            </a:r>
            <a:endParaRPr lang="it-IT" altLang="it-IT" sz="3200">
              <a:solidFill>
                <a:schemeClr val="bg1"/>
              </a:solidFill>
            </a:endParaRPr>
          </a:p>
          <a:p>
            <a:pPr algn="ctr" eaLnBrk="1" hangingPunct="1"/>
            <a:endParaRPr lang="it-IT" altLang="it-IT"/>
          </a:p>
        </p:txBody>
      </p:sp>
      <p:sp>
        <p:nvSpPr>
          <p:cNvPr id="3077" name="CasellaDiTesto 12">
            <a:extLst>
              <a:ext uri="{FF2B5EF4-FFF2-40B4-BE49-F238E27FC236}">
                <a16:creationId xmlns:a16="http://schemas.microsoft.com/office/drawing/2014/main" id="{F416462B-ED6A-90C9-47E0-4BDA462214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06525" y="4622800"/>
            <a:ext cx="4030663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it-IT" altLang="it-IT" i="1">
                <a:solidFill>
                  <a:schemeClr val="bg1"/>
                </a:solidFill>
              </a:rPr>
              <a:t>Laureanda:</a:t>
            </a:r>
          </a:p>
          <a:p>
            <a:pPr eaLnBrk="1" hangingPunct="1"/>
            <a:r>
              <a:rPr lang="it-IT" altLang="it-IT">
                <a:solidFill>
                  <a:schemeClr val="bg1"/>
                </a:solidFill>
              </a:rPr>
              <a:t>Stud.ssa</a:t>
            </a:r>
          </a:p>
        </p:txBody>
      </p:sp>
      <p:sp>
        <p:nvSpPr>
          <p:cNvPr id="3078" name="CasellaDiTesto 13">
            <a:extLst>
              <a:ext uri="{FF2B5EF4-FFF2-40B4-BE49-F238E27FC236}">
                <a16:creationId xmlns:a16="http://schemas.microsoft.com/office/drawing/2014/main" id="{60B06F4D-DBC9-E773-B182-981D9E148B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58225" y="4622800"/>
            <a:ext cx="297815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it-IT" altLang="it-IT" i="1" dirty="0">
                <a:solidFill>
                  <a:schemeClr val="bg1"/>
                </a:solidFill>
              </a:rPr>
              <a:t>Relatore:</a:t>
            </a:r>
          </a:p>
          <a:p>
            <a:pPr eaLnBrk="1" hangingPunct="1"/>
            <a:endParaRPr lang="it-IT" altLang="it-IT" dirty="0">
              <a:solidFill>
                <a:schemeClr val="bg1"/>
              </a:solidFill>
            </a:endParaRPr>
          </a:p>
          <a:p>
            <a:pPr eaLnBrk="1" hangingPunct="1"/>
            <a:r>
              <a:rPr lang="it-IT" altLang="it-IT" i="1" dirty="0">
                <a:solidFill>
                  <a:schemeClr val="bg1"/>
                </a:solidFill>
              </a:rPr>
              <a:t>Correlatore:</a:t>
            </a:r>
          </a:p>
        </p:txBody>
      </p:sp>
      <p:sp>
        <p:nvSpPr>
          <p:cNvPr id="3079" name="CasellaDiTesto 16">
            <a:extLst>
              <a:ext uri="{FF2B5EF4-FFF2-40B4-BE49-F238E27FC236}">
                <a16:creationId xmlns:a16="http://schemas.microsoft.com/office/drawing/2014/main" id="{15AC6452-FD77-B77D-162C-BEE528A706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64075" y="6213475"/>
            <a:ext cx="29352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it-IT" altLang="it-IT" sz="1600" dirty="0">
                <a:solidFill>
                  <a:schemeClr val="bg1"/>
                </a:solidFill>
              </a:rPr>
              <a:t>Anno Accademico 20xx</a:t>
            </a:r>
            <a:r>
              <a:rPr lang="it-IT" altLang="it-IT" sz="1600">
                <a:solidFill>
                  <a:schemeClr val="bg1"/>
                </a:solidFill>
              </a:rPr>
              <a:t>/20xx</a:t>
            </a:r>
            <a:endParaRPr lang="it-IT" altLang="it-IT" sz="1600" dirty="0">
              <a:solidFill>
                <a:schemeClr val="bg1"/>
              </a:solidFill>
            </a:endParaRPr>
          </a:p>
        </p:txBody>
      </p:sp>
      <p:pic>
        <p:nvPicPr>
          <p:cNvPr id="2" name="Immagine 12">
            <a:extLst>
              <a:ext uri="{FF2B5EF4-FFF2-40B4-BE49-F238E27FC236}">
                <a16:creationId xmlns:a16="http://schemas.microsoft.com/office/drawing/2014/main" id="{DD609159-9946-2C4E-C459-F42ED53F22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77056" y="644525"/>
            <a:ext cx="2592388" cy="87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1492</TotalTime>
  <Words>55</Words>
  <Application>Microsoft Macintosh PowerPoint</Application>
  <PresentationFormat>Widescreen</PresentationFormat>
  <Paragraphs>14</Paragraphs>
  <Slides>1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6" baseType="lpstr">
      <vt:lpstr>Calibri</vt:lpstr>
      <vt:lpstr>Arial</vt:lpstr>
      <vt:lpstr>Calibri Light</vt:lpstr>
      <vt:lpstr>Times New Roman</vt:lpstr>
      <vt:lpstr>Tema di Office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Beatrice zanin</dc:creator>
  <cp:lastModifiedBy>Franco Beltrame</cp:lastModifiedBy>
  <cp:revision>116</cp:revision>
  <dcterms:created xsi:type="dcterms:W3CDTF">2019-03-25T16:23:04Z</dcterms:created>
  <dcterms:modified xsi:type="dcterms:W3CDTF">2023-03-14T10:18:07Z</dcterms:modified>
</cp:coreProperties>
</file>