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6374" autoAdjust="0"/>
  </p:normalViewPr>
  <p:slideViewPr>
    <p:cSldViewPr snapToGrid="0">
      <p:cViewPr varScale="1">
        <p:scale>
          <a:sx n="111" d="100"/>
          <a:sy n="111" d="100"/>
        </p:scale>
        <p:origin x="30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TRAME VRIZ GIULIA" userId="dbfdabdc-d9c1-48fa-8db3-3f4742f90fd6" providerId="ADAL" clId="{0F9D38A0-1ED3-42E8-A92B-53F115F0A181}"/>
    <pc:docChg chg="custSel modSld">
      <pc:chgData name="BELTRAME VRIZ GIULIA" userId="dbfdabdc-d9c1-48fa-8db3-3f4742f90fd6" providerId="ADAL" clId="{0F9D38A0-1ED3-42E8-A92B-53F115F0A181}" dt="2024-07-04T13:33:11.085" v="19" actId="207"/>
      <pc:docMkLst>
        <pc:docMk/>
      </pc:docMkLst>
      <pc:sldChg chg="addSp delSp modSp">
        <pc:chgData name="BELTRAME VRIZ GIULIA" userId="dbfdabdc-d9c1-48fa-8db3-3f4742f90fd6" providerId="ADAL" clId="{0F9D38A0-1ED3-42E8-A92B-53F115F0A181}" dt="2024-07-04T13:33:11.085" v="19" actId="207"/>
        <pc:sldMkLst>
          <pc:docMk/>
          <pc:sldMk cId="0" sldId="256"/>
        </pc:sldMkLst>
        <pc:spChg chg="add mod">
          <ac:chgData name="BELTRAME VRIZ GIULIA" userId="dbfdabdc-d9c1-48fa-8db3-3f4742f90fd6" providerId="ADAL" clId="{0F9D38A0-1ED3-42E8-A92B-53F115F0A181}" dt="2024-07-04T13:31:51.949" v="12" actId="207"/>
          <ac:spMkLst>
            <pc:docMk/>
            <pc:sldMk cId="0" sldId="256"/>
            <ac:spMk id="11" creationId="{E53F9BA5-CA96-448C-954D-F974659A83D0}"/>
          </ac:spMkLst>
        </pc:spChg>
        <pc:spChg chg="add mod">
          <ac:chgData name="BELTRAME VRIZ GIULIA" userId="dbfdabdc-d9c1-48fa-8db3-3f4742f90fd6" providerId="ADAL" clId="{0F9D38A0-1ED3-42E8-A92B-53F115F0A181}" dt="2024-07-04T13:31:59.119" v="14" actId="207"/>
          <ac:spMkLst>
            <pc:docMk/>
            <pc:sldMk cId="0" sldId="256"/>
            <ac:spMk id="12" creationId="{BEB2E2CD-CEAC-4DE5-B68C-F246E7B393A3}"/>
          </ac:spMkLst>
        </pc:spChg>
        <pc:spChg chg="add mod">
          <ac:chgData name="BELTRAME VRIZ GIULIA" userId="dbfdabdc-d9c1-48fa-8db3-3f4742f90fd6" providerId="ADAL" clId="{0F9D38A0-1ED3-42E8-A92B-53F115F0A181}" dt="2024-07-04T13:31:55.992" v="13" actId="207"/>
          <ac:spMkLst>
            <pc:docMk/>
            <pc:sldMk cId="0" sldId="256"/>
            <ac:spMk id="13" creationId="{9A8D0E4E-F356-425C-9BD6-5770BBA1C7B8}"/>
          </ac:spMkLst>
        </pc:spChg>
        <pc:spChg chg="del mod">
          <ac:chgData name="BELTRAME VRIZ GIULIA" userId="dbfdabdc-d9c1-48fa-8db3-3f4742f90fd6" providerId="ADAL" clId="{0F9D38A0-1ED3-42E8-A92B-53F115F0A181}" dt="2024-07-04T13:31:21.461" v="3" actId="478"/>
          <ac:spMkLst>
            <pc:docMk/>
            <pc:sldMk cId="0" sldId="256"/>
            <ac:spMk id="3075" creationId="{68C5F6D5-B5B4-0ED5-11AE-BF10B92117B2}"/>
          </ac:spMkLst>
        </pc:spChg>
        <pc:spChg chg="del">
          <ac:chgData name="BELTRAME VRIZ GIULIA" userId="dbfdabdc-d9c1-48fa-8db3-3f4742f90fd6" providerId="ADAL" clId="{0F9D38A0-1ED3-42E8-A92B-53F115F0A181}" dt="2024-07-04T13:31:23.158" v="5" actId="478"/>
          <ac:spMkLst>
            <pc:docMk/>
            <pc:sldMk cId="0" sldId="256"/>
            <ac:spMk id="3076" creationId="{CFFDB879-88D1-262E-871A-CD8092E1B220}"/>
          </ac:spMkLst>
        </pc:spChg>
        <pc:spChg chg="del">
          <ac:chgData name="BELTRAME VRIZ GIULIA" userId="dbfdabdc-d9c1-48fa-8db3-3f4742f90fd6" providerId="ADAL" clId="{0F9D38A0-1ED3-42E8-A92B-53F115F0A181}" dt="2024-07-04T13:31:28.311" v="10" actId="478"/>
          <ac:spMkLst>
            <pc:docMk/>
            <pc:sldMk cId="0" sldId="256"/>
            <ac:spMk id="3077" creationId="{F416462B-ED6A-90C9-47E0-4BDA46221458}"/>
          </ac:spMkLst>
        </pc:spChg>
        <pc:spChg chg="del mod">
          <ac:chgData name="BELTRAME VRIZ GIULIA" userId="dbfdabdc-d9c1-48fa-8db3-3f4742f90fd6" providerId="ADAL" clId="{0F9D38A0-1ED3-42E8-A92B-53F115F0A181}" dt="2024-07-04T13:31:24.422" v="7" actId="478"/>
          <ac:spMkLst>
            <pc:docMk/>
            <pc:sldMk cId="0" sldId="256"/>
            <ac:spMk id="3078" creationId="{60B06F4D-DBC9-E773-B182-981D9E148BFC}"/>
          </ac:spMkLst>
        </pc:spChg>
        <pc:spChg chg="del mod">
          <ac:chgData name="BELTRAME VRIZ GIULIA" userId="dbfdabdc-d9c1-48fa-8db3-3f4742f90fd6" providerId="ADAL" clId="{0F9D38A0-1ED3-42E8-A92B-53F115F0A181}" dt="2024-07-04T13:31:26.902" v="9" actId="478"/>
          <ac:spMkLst>
            <pc:docMk/>
            <pc:sldMk cId="0" sldId="256"/>
            <ac:spMk id="3079" creationId="{15AC6452-FD77-B77D-162C-BEE528A7060D}"/>
          </ac:spMkLst>
        </pc:spChg>
        <pc:graphicFrameChg chg="add mod modGraphic">
          <ac:chgData name="BELTRAME VRIZ GIULIA" userId="dbfdabdc-d9c1-48fa-8db3-3f4742f90fd6" providerId="ADAL" clId="{0F9D38A0-1ED3-42E8-A92B-53F115F0A181}" dt="2024-07-04T13:33:11.085" v="19" actId="207"/>
          <ac:graphicFrameMkLst>
            <pc:docMk/>
            <pc:sldMk cId="0" sldId="256"/>
            <ac:graphicFrameMk id="14" creationId="{9D93AD39-10D8-4E02-B98F-33449A4F894C}"/>
          </ac:graphicFrameMkLst>
        </pc:graphicFrameChg>
        <pc:picChg chg="del">
          <ac:chgData name="BELTRAME VRIZ GIULIA" userId="dbfdabdc-d9c1-48fa-8db3-3f4742f90fd6" providerId="ADAL" clId="{0F9D38A0-1ED3-42E8-A92B-53F115F0A181}" dt="2024-07-04T13:31:18.201" v="1" actId="478"/>
          <ac:picMkLst>
            <pc:docMk/>
            <pc:sldMk cId="0" sldId="256"/>
            <ac:picMk id="4" creationId="{098FE76F-3046-4116-97B6-1D340F1BAC52}"/>
          </ac:picMkLst>
        </pc:picChg>
        <pc:picChg chg="add">
          <ac:chgData name="BELTRAME VRIZ GIULIA" userId="dbfdabdc-d9c1-48fa-8db3-3f4742f90fd6" providerId="ADAL" clId="{0F9D38A0-1ED3-42E8-A92B-53F115F0A181}" dt="2024-07-04T13:31:35.404" v="11"/>
          <ac:picMkLst>
            <pc:docMk/>
            <pc:sldMk cId="0" sldId="256"/>
            <ac:picMk id="9" creationId="{247115F4-CC10-4675-B171-762205F5AF30}"/>
          </ac:picMkLst>
        </pc:picChg>
        <pc:picChg chg="add">
          <ac:chgData name="BELTRAME VRIZ GIULIA" userId="dbfdabdc-d9c1-48fa-8db3-3f4742f90fd6" providerId="ADAL" clId="{0F9D38A0-1ED3-42E8-A92B-53F115F0A181}" dt="2024-07-04T13:31:35.404" v="11"/>
          <ac:picMkLst>
            <pc:docMk/>
            <pc:sldMk cId="0" sldId="256"/>
            <ac:picMk id="10" creationId="{BD944B26-D3E2-4069-9F44-313C953512A5}"/>
          </ac:picMkLst>
        </pc:picChg>
        <pc:picChg chg="del">
          <ac:chgData name="BELTRAME VRIZ GIULIA" userId="dbfdabdc-d9c1-48fa-8db3-3f4742f90fd6" providerId="ADAL" clId="{0F9D38A0-1ED3-42E8-A92B-53F115F0A181}" dt="2024-07-04T13:31:21.974" v="4" actId="478"/>
          <ac:picMkLst>
            <pc:docMk/>
            <pc:sldMk cId="0" sldId="256"/>
            <ac:picMk id="3074" creationId="{DE1DF650-59E3-D723-218F-0F0CEBDF1F6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9322091-3261-81B0-50D8-768968D485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AC7B4BE-CB69-087D-D137-813B96DEB1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671D5B-E3C0-A740-91D7-9B8C619EA1DE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37C2E38F-E738-A96F-E440-8F19B513F8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1B71BC6F-CDC8-7CB7-2CCA-95DC6A0C1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0B2664-0742-C653-30E7-B8C1591F59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F90D48-E996-BF8B-1F64-DCA322042B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12FFFF-348B-FD4E-9A8E-A291E0A92D6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>
            <a:extLst>
              <a:ext uri="{FF2B5EF4-FFF2-40B4-BE49-F238E27FC236}">
                <a16:creationId xmlns:a16="http://schemas.microsoft.com/office/drawing/2014/main" id="{F884C2A1-5ADA-83E2-0780-3BE64CE26F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>
            <a:extLst>
              <a:ext uri="{FF2B5EF4-FFF2-40B4-BE49-F238E27FC236}">
                <a16:creationId xmlns:a16="http://schemas.microsoft.com/office/drawing/2014/main" id="{BAAA815E-70E8-A08E-AEBD-ADBDC06E5B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egnaposto numero diapositiva 3">
            <a:extLst>
              <a:ext uri="{FF2B5EF4-FFF2-40B4-BE49-F238E27FC236}">
                <a16:creationId xmlns:a16="http://schemas.microsoft.com/office/drawing/2014/main" id="{6805C9A5-E64B-E67B-5C3D-F3F170843F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2F10284-0355-8044-BB0D-67D227295897}" type="slidenum">
              <a:rPr lang="it-IT" altLang="it-IT"/>
              <a:pPr/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284ACF-5695-C7C3-5E95-AF40C92D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772E5-4A87-F84C-B428-B9CEE5DA10FF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08B868-B454-A30E-399F-B890FF18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D56722-F1A6-1D6B-610C-C6C8CDED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E49CB-5018-3A4E-96AC-0F7BB79FFB7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272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DCC5CE-C4DB-4E62-8928-D8991EBC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F61EC-DC7A-9F41-B689-1F9A71E56072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3F122E-3D38-D1E4-1DEE-6360D11B0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33E5E8-C2BB-5574-5943-551E2A6B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4173A-D5B6-604C-A7A0-6DADAAFD09D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415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01DBE8-979D-2C40-E5BA-A8AA45A0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2725F-7B31-AF45-8B82-3709E05EF92B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D0E8F0-8DDB-8605-60D9-24A8B13A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EDC69C-0B09-D882-908B-65EEFF73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625FD-2358-4544-AD9B-5D9B9CCF4C2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184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A4F97B-4431-710A-59F5-7846C49A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159B1-D2B4-BD49-94FB-6449D1B4C25D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3EA69E-BB71-14D2-A445-A452E321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734AE5-9D64-1DE7-2C8C-0795996BC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288BD-8D4D-A341-B4D6-5C2E6F2BB68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708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65FB5E-3A08-7FA8-4DA2-D533C108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C6F43-A1D8-BF49-B878-1335588839C1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95C1CD-6B0B-2186-AEB9-CA4F35F3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80F16E-A3B6-301D-4B38-152ED6EF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4B1ED-7D80-044A-875D-56AD588C80E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452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16C80F3-6930-A8CB-8863-F5E1C4D0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7AA8-0197-B547-BD0E-631820108F4F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F13D128-CFD0-76AD-D154-30F42F20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FC63C314-3E9F-1CAB-139D-ABDE9AF7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1D551-7050-FB47-9EF2-C8C33A1B6B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777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23DD7A7F-B42B-F705-5FCF-3E86EE7C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486EF-8BDB-EA46-A356-B94B2ACA06E7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CEFC6ED7-D11B-360E-AC2C-EDF2DE5C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593FEFBD-D8F9-20E6-0E5E-E613A213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D6CBA-9436-3643-81EB-FB099E57E93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704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BB80EB43-1915-194F-9A04-D7A273C8E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862F-B17B-7E44-94D1-C2358D2C794E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9EB46CA-CF81-C69E-8FCC-8C991F131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7E76D190-0D13-9689-0459-A402A528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A7EF5-2E19-7340-B960-DEB37A63F3D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599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6E32327C-4963-06F5-890F-3BAC51CC2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B6A73-E318-5F49-A01A-610A9EB3E137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8FA6CBE4-4A5A-BBE1-011D-A649D8F7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DFB9265B-1384-71A1-CCD3-37DDFE7F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F76AD-26C9-3541-98E7-4DDB93E7A44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266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BBAC81CE-4A0F-A0A1-C4B7-E36E57E7B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F913-D17B-EF4E-AAA4-F97708EF0B0D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A38AAA2A-40EB-F2D9-A3B5-0276E840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785FC70E-C339-9EA7-DA76-D255288E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D19D2-F9BC-DF44-878B-035576AA00B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520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78FD5AF8-4E3A-8082-CA41-EA68BE5F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C62E-C004-6049-8D19-3412CA51A695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66BF111-E319-247E-DB09-1FF70A70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98BE39AA-0160-940A-8606-F70A2600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8D091-4D1F-0844-8ED2-93C809231F6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52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C3AB3954-10C5-18D3-8F82-1631E844C2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CE3F3304-16B9-D27D-560C-9F6AC212EA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8AE61B-FA50-AB34-5DE2-FC0B86C10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E4F188-FF47-4448-AFF0-6780920D4024}" type="datetimeFigureOut">
              <a:rPr lang="it-IT"/>
              <a:pPr>
                <a:defRPr/>
              </a:pPr>
              <a:t>24/07/2024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1B2BA3-0EDC-ABF0-4E35-53601EE9E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6064FE-D8B8-F1A9-BC1C-8EE7AA36C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EAA535A-773F-884D-A7FB-60F63FBA934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247115F4-CC10-4675-B171-762205F5AF3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794" y="562861"/>
            <a:ext cx="935990" cy="935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orrelata">
            <a:extLst>
              <a:ext uri="{FF2B5EF4-FFF2-40B4-BE49-F238E27FC236}">
                <a16:creationId xmlns:a16="http://schemas.microsoft.com/office/drawing/2014/main" id="{BD944B26-D3E2-4069-9F44-313C953512A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216" y="579662"/>
            <a:ext cx="935990" cy="935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E53F9BA5-CA96-448C-954D-F974659A83D0}"/>
              </a:ext>
            </a:extLst>
          </p:cNvPr>
          <p:cNvSpPr/>
          <p:nvPr/>
        </p:nvSpPr>
        <p:spPr>
          <a:xfrm>
            <a:off x="3059502" y="531453"/>
            <a:ext cx="6096000" cy="9558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it-IT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 degli Studi di Trieste</a:t>
            </a:r>
            <a:endParaRPr lang="it-IT" sz="1050" dirty="0">
              <a:solidFill>
                <a:schemeClr val="bg1">
                  <a:lumMod val="9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it-IT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 degli Studi di Udine</a:t>
            </a:r>
            <a:endParaRPr lang="it-IT" sz="1050" dirty="0">
              <a:solidFill>
                <a:schemeClr val="bg1">
                  <a:lumMod val="9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EB2E2CD-CEAC-4DE5-B68C-F246E7B393A3}"/>
              </a:ext>
            </a:extLst>
          </p:cNvPr>
          <p:cNvSpPr/>
          <p:nvPr/>
        </p:nvSpPr>
        <p:spPr>
          <a:xfrm>
            <a:off x="3059502" y="1611542"/>
            <a:ext cx="6096000" cy="9558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Corso di Studi </a:t>
            </a:r>
            <a:r>
              <a:rPr lang="it-IT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Interateneo</a:t>
            </a: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Ostetricia</a:t>
            </a:r>
            <a:endParaRPr lang="it-IT" sz="1400" dirty="0">
              <a:solidFill>
                <a:schemeClr val="bg1">
                  <a:lumMod val="9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it-IT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Coordinatore: Chiar.mo/a Prof./Prof.ssa       </a:t>
            </a:r>
            <a:endParaRPr lang="it-IT" sz="1400" dirty="0">
              <a:solidFill>
                <a:schemeClr val="bg1">
                  <a:lumMod val="9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A8D0E4E-F356-425C-9BD6-5770BBA1C7B8}"/>
              </a:ext>
            </a:extLst>
          </p:cNvPr>
          <p:cNvSpPr txBox="1"/>
          <p:nvPr/>
        </p:nvSpPr>
        <p:spPr>
          <a:xfrm>
            <a:off x="3299244" y="2691631"/>
            <a:ext cx="56165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TITOLO IN ITALIANO</a:t>
            </a:r>
          </a:p>
          <a:p>
            <a:pPr algn="ctr"/>
            <a:r>
              <a:rPr lang="it-IT" sz="4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36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TITOLO IN INGLESE </a:t>
            </a:r>
          </a:p>
        </p:txBody>
      </p:sp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9D93AD39-10D8-4E02-B98F-33449A4F8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800531"/>
              </p:ext>
            </p:extLst>
          </p:nvPr>
        </p:nvGraphicFramePr>
        <p:xfrm>
          <a:off x="1086927" y="4894851"/>
          <a:ext cx="10041148" cy="185420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5020574">
                  <a:extLst>
                    <a:ext uri="{9D8B030D-6E8A-4147-A177-3AD203B41FA5}">
                      <a16:colId xmlns:a16="http://schemas.microsoft.com/office/drawing/2014/main" val="970341643"/>
                    </a:ext>
                  </a:extLst>
                </a:gridCol>
                <a:gridCol w="5020574">
                  <a:extLst>
                    <a:ext uri="{9D8B030D-6E8A-4147-A177-3AD203B41FA5}">
                      <a16:colId xmlns:a16="http://schemas.microsoft.com/office/drawing/2014/main" val="4273329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Laureanda/o: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Relatrice/Relatore: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989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Nome Cognome: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Prof.ssa/Prof.- Dott.ssa/Dott.: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004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Correlatrice/Correlatore: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289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Prof.ssa/Prof.- Dott.ssa/Dott.: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98278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Anno Accademico: 20xx/20xx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993976"/>
                  </a:ext>
                </a:extLst>
              </a:tr>
            </a:tbl>
          </a:graphicData>
        </a:graphic>
      </p:graphicFrame>
      <p:pic>
        <p:nvPicPr>
          <p:cNvPr id="8" name="Immagine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378" y="562861"/>
            <a:ext cx="942406" cy="9327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08B38448DF58F4E802C0DA5BF72605D" ma:contentTypeVersion="16" ma:contentTypeDescription="Creare un nuovo documento." ma:contentTypeScope="" ma:versionID="86109986fa49dc6d2d57e902507e6cdb">
  <xsd:schema xmlns:xsd="http://www.w3.org/2001/XMLSchema" xmlns:xs="http://www.w3.org/2001/XMLSchema" xmlns:p="http://schemas.microsoft.com/office/2006/metadata/properties" xmlns:ns3="2742af9a-f01b-44ce-888f-b0a2322bfb52" xmlns:ns4="b380c2e8-28f1-4195-a068-406ce2f040ec" targetNamespace="http://schemas.microsoft.com/office/2006/metadata/properties" ma:root="true" ma:fieldsID="399700075a8ea566c56590971ee213b9" ns3:_="" ns4:_="">
    <xsd:import namespace="2742af9a-f01b-44ce-888f-b0a2322bfb52"/>
    <xsd:import namespace="b380c2e8-28f1-4195-a068-406ce2f040e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42af9a-f01b-44ce-888f-b0a2322bfb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80c2e8-28f1-4195-a068-406ce2f040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380c2e8-28f1-4195-a068-406ce2f040ec" xsi:nil="true"/>
  </documentManagement>
</p:properties>
</file>

<file path=customXml/itemProps1.xml><?xml version="1.0" encoding="utf-8"?>
<ds:datastoreItem xmlns:ds="http://schemas.openxmlformats.org/officeDocument/2006/customXml" ds:itemID="{2B9D7E70-4107-446E-9053-4CC70EEB7E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42af9a-f01b-44ce-888f-b0a2322bfb52"/>
    <ds:schemaRef ds:uri="b380c2e8-28f1-4195-a068-406ce2f040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8C2DAF-0B40-4A3C-8D04-9157E080D5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D547D2-5914-483A-B886-4B539FE0ADCC}">
  <ds:schemaRefs>
    <ds:schemaRef ds:uri="http://purl.org/dc/elements/1.1/"/>
    <ds:schemaRef ds:uri="2742af9a-f01b-44ce-888f-b0a2322bfb52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b380c2e8-28f1-4195-a068-406ce2f040e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51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Beatrice zanin</dc:creator>
  <cp:lastModifiedBy>BELTRAME VRIZ GIULIA</cp:lastModifiedBy>
  <cp:revision>119</cp:revision>
  <dcterms:created xsi:type="dcterms:W3CDTF">2019-03-25T16:23:04Z</dcterms:created>
  <dcterms:modified xsi:type="dcterms:W3CDTF">2024-07-24T08:48:57Z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0x010100708B38448DF58F4E802C0DA5BF72605D</vt:lpwstr>
  </property>
</Properties>
</file>