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99"/>
    <a:srgbClr val="0000CC"/>
    <a:srgbClr val="6666FF"/>
    <a:srgbClr val="3333FF"/>
    <a:srgbClr val="FB2C03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0" autoAdjust="0"/>
    <p:restoredTop sz="94660"/>
  </p:normalViewPr>
  <p:slideViewPr>
    <p:cSldViewPr>
      <p:cViewPr varScale="1">
        <p:scale>
          <a:sx n="114" d="100"/>
          <a:sy n="114" d="100"/>
        </p:scale>
        <p:origin x="51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EDD38F-8ECF-4ACB-AD72-3A7BED837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135714-9A28-43BC-91BB-943E2EE6A9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56B65-735B-4D56-B1A5-7B221E79872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242F1EB-2C4D-4E82-A9A3-7B9B975A1D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5B7480F-45EC-458E-A84A-0DB30ADB20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8170C1E-B855-4D60-A488-098BD2A6C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2F037F-C974-49B8-9795-4DD26F9F21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1D502-2AE2-408F-8EAF-F71115380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EA0C83-EE27-401F-B8E7-C57A0C586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C6330C-44DF-42FD-A778-AB1381F1B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4C70-5F60-41BA-8100-F51E23A4D4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5095541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915B7-34AC-4970-B36B-AD3EEAFE1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350DB5-91A0-490B-A157-F5EB22B57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62E508-5C7B-4A2B-ABC1-4C310F9D5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8117-AE2D-476F-81EA-30361C07F7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6975489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36A18B-8BF6-4350-AEEC-0B1001644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5C268-038B-479D-A7AF-652F67DB2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E00C2B-C119-4310-A242-36364B989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8117-ECB7-4A0D-9A30-5C2CE0BEF4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9992804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DD4FF9-66E9-4F54-87EF-2FCF2E63F3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4CF11D-70FE-4A76-BB52-E6046BB01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47949A-F766-41FA-943B-B985D6AF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4AE9C-9B95-49C5-BA4D-04BEFD2012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8309608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7A3666-1033-44D8-BD74-34BC68DAF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D3FB0-7C06-4878-A97A-63ADE8498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4B6A2-823B-43E1-A6C4-EA7972D99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6CFC-841B-4C9E-B1C8-E1582573E6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8081566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C7207-7E8E-45FE-812B-97DD3F76B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2537E1-4ECD-46D6-96C3-7CC5FF119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4879E-AD4B-4780-9290-6F1D0354A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CB5D6-FE0B-49CA-81B0-8B02EFA573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9365104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665E98-F25C-485F-8A69-8B55F5057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8C150A-F1E3-4010-B280-DEEBD8968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C611AC-E50E-47BB-957B-23DDFFE01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514A-AECF-4CF9-942E-14ADD96292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15180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56C412-A423-454F-A3CD-B7F99BB15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891E7E-7002-41A7-B374-A7275CF80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E100B3-2145-4BCB-B7A3-6CF00D63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DFE6-CCA7-4C81-81D7-52FC10DE06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7687099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A04E31-907D-4F66-8A2E-A6FCBDC36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776BF0-F5BE-4632-B37D-7C3B7781C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ECABE6-DD67-47C6-891B-A1919F9ED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8F02-295B-4192-8233-F2829D3086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2393332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27D9E9-3516-43AA-91C0-EA423027F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25FE74-16D8-42D3-8141-A0078074C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EFD22-FA91-43A1-8685-AC4A279E8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675E-45A1-47E0-A63D-0221524CAC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10442172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4004C-4E06-4168-AF64-CA7A8E0E5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238949-56C5-4238-9190-5B558B74D0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8F4C9-88FE-4A30-866B-54BC01EC19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B6157-EABD-47EE-B3AA-FAAD1D3C1A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6784716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FFA019-68EB-4688-A587-24EEA98E7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DBF867-9849-4E89-A53D-3BCEBB213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882E2F-B5E0-48F6-A50A-4A00793922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1816D3-2C5F-4215-B55E-35757058DB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2CC2E6-0798-49B3-BA11-BCE46556B4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3C519C-07A9-4009-AFED-B8A57ED92B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E4DF80-90E4-40F3-A3E0-4094CEB1CA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573338"/>
            <a:ext cx="91440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4B3F4D79-4DB6-4FBD-8570-74955F66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13488"/>
            <a:ext cx="9144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/>
              <a:t>ANNO ACCADEMICO 20xx-20xx</a:t>
            </a:r>
          </a:p>
        </p:txBody>
      </p:sp>
      <p:sp>
        <p:nvSpPr>
          <p:cNvPr id="3076" name="Text Box 9">
            <a:extLst>
              <a:ext uri="{FF2B5EF4-FFF2-40B4-BE49-F238E27FC236}">
                <a16:creationId xmlns:a16="http://schemas.microsoft.com/office/drawing/2014/main" id="{B73DE038-FD7F-4AC5-9C3E-BEBE45057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465296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>
            <a:extLst>
              <a:ext uri="{FF2B5EF4-FFF2-40B4-BE49-F238E27FC236}">
                <a16:creationId xmlns:a16="http://schemas.microsoft.com/office/drawing/2014/main" id="{C4896C00-2660-43A7-93D4-3B04C5993C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112125" y="458152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Dott.  …………..</a:t>
            </a:r>
          </a:p>
        </p:txBody>
      </p:sp>
      <p:grpSp>
        <p:nvGrpSpPr>
          <p:cNvPr id="3078" name="Gruppo 26">
            <a:extLst>
              <a:ext uri="{FF2B5EF4-FFF2-40B4-BE49-F238E27FC236}">
                <a16:creationId xmlns:a16="http://schemas.microsoft.com/office/drawing/2014/main" id="{0EF59117-96CD-4544-BC10-46B147F8E6F0}"/>
              </a:ext>
            </a:extLst>
          </p:cNvPr>
          <p:cNvGrpSpPr>
            <a:grpSpLocks/>
          </p:cNvGrpSpPr>
          <p:nvPr/>
        </p:nvGrpSpPr>
        <p:grpSpPr bwMode="auto">
          <a:xfrm>
            <a:off x="6149975" y="317500"/>
            <a:ext cx="5418138" cy="1630363"/>
            <a:chOff x="3527430" y="318090"/>
            <a:chExt cx="5418813" cy="1630060"/>
          </a:xfrm>
        </p:grpSpPr>
        <p:sp>
          <p:nvSpPr>
            <p:cNvPr id="3082" name="Rectangle 3731">
              <a:extLst>
                <a:ext uri="{FF2B5EF4-FFF2-40B4-BE49-F238E27FC236}">
                  <a16:creationId xmlns:a16="http://schemas.microsoft.com/office/drawing/2014/main" id="{1554FE28-A537-419F-A78E-C54E150C6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35" y="318090"/>
              <a:ext cx="4158208" cy="553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DIPARTIMENTO DI SCIENZE MEDICHE, CHIRURGICHE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E DELLA SALUTE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Direttore: Prof. Nicolò de Manzini</a:t>
              </a:r>
              <a:endParaRPr lang="it-IT" altLang="it-IT" sz="1000" b="1"/>
            </a:p>
          </p:txBody>
        </p:sp>
        <p:sp>
          <p:nvSpPr>
            <p:cNvPr id="3083" name="CasellaDiTesto 12">
              <a:extLst>
                <a:ext uri="{FF2B5EF4-FFF2-40B4-BE49-F238E27FC236}">
                  <a16:creationId xmlns:a16="http://schemas.microsoft.com/office/drawing/2014/main" id="{5EAD3A96-4193-4411-B958-46774977E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020" y="1302078"/>
              <a:ext cx="3569114" cy="646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CORSO   DI   LAUREA   IN   ODONTOIATRIA 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PROTESI DENTARIA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Presidente:  Prof.ssa Cadenaro Milena</a:t>
              </a:r>
            </a:p>
          </p:txBody>
        </p:sp>
        <p:cxnSp>
          <p:nvCxnSpPr>
            <p:cNvPr id="24" name="Connettore 1 23">
              <a:extLst>
                <a:ext uri="{FF2B5EF4-FFF2-40B4-BE49-F238E27FC236}">
                  <a16:creationId xmlns:a16="http://schemas.microsoft.com/office/drawing/2014/main" id="{0CD8FA83-5E67-4A11-935D-86FD0C3287EA}"/>
                </a:ext>
              </a:extLst>
            </p:cNvPr>
            <p:cNvCxnSpPr/>
            <p:nvPr/>
          </p:nvCxnSpPr>
          <p:spPr>
            <a:xfrm>
              <a:off x="3527430" y="960909"/>
              <a:ext cx="504887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9" name="Immagine 13" descr="C:\Users\15432\Desktop\Immagini e simboli\immagini e simboli dipartimento\simbolo Dipartimento 1 blu.jpg">
            <a:extLst>
              <a:ext uri="{FF2B5EF4-FFF2-40B4-BE49-F238E27FC236}">
                <a16:creationId xmlns:a16="http://schemas.microsoft.com/office/drawing/2014/main" id="{7B989856-7057-41A2-A08F-5BA9884B0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7625"/>
            <a:ext cx="90328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magine 1">
            <a:extLst>
              <a:ext uri="{FF2B5EF4-FFF2-40B4-BE49-F238E27FC236}">
                <a16:creationId xmlns:a16="http://schemas.microsoft.com/office/drawing/2014/main" id="{430ECFC8-18CB-4F71-836F-68F1EFB70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60350"/>
            <a:ext cx="345598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3" descr="odonto2">
            <a:extLst>
              <a:ext uri="{FF2B5EF4-FFF2-40B4-BE49-F238E27FC236}">
                <a16:creationId xmlns:a16="http://schemas.microsoft.com/office/drawing/2014/main" id="{A94B12BB-148C-4D87-ACB2-F1ABA75E5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88" y="1004888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4C80E0C1-D64D-4488-8451-627BAA3D5263}"/>
              </a:ext>
            </a:extLst>
          </p:cNvPr>
          <p:cNvSpPr/>
          <p:nvPr/>
        </p:nvSpPr>
        <p:spPr>
          <a:xfrm>
            <a:off x="9342438" y="5086350"/>
            <a:ext cx="1800225" cy="143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099" name="Rettangolo 3">
            <a:extLst>
              <a:ext uri="{FF2B5EF4-FFF2-40B4-BE49-F238E27FC236}">
                <a16:creationId xmlns:a16="http://schemas.microsoft.com/office/drawing/2014/main" id="{919A560B-BD8B-457E-A875-82BAC21F0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422116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SPAZIO LIBERO PER TELECAMERA LEGGIO</a:t>
            </a:r>
          </a:p>
        </p:txBody>
      </p:sp>
      <p:pic>
        <p:nvPicPr>
          <p:cNvPr id="4100" name="Immagine 6">
            <a:extLst>
              <a:ext uri="{FF2B5EF4-FFF2-40B4-BE49-F238E27FC236}">
                <a16:creationId xmlns:a16="http://schemas.microsoft.com/office/drawing/2014/main" id="{2F0F0469-A379-4B24-9CF4-B14D5BF24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4964113"/>
            <a:ext cx="17272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CasellaDiTesto 7">
            <a:extLst>
              <a:ext uri="{FF2B5EF4-FFF2-40B4-BE49-F238E27FC236}">
                <a16:creationId xmlns:a16="http://schemas.microsoft.com/office/drawing/2014/main" id="{FB442962-56BE-4E6E-96CA-999D4A26C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188913"/>
            <a:ext cx="3889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DALLA SECONDA SLIDE IN POI</a:t>
            </a:r>
          </a:p>
        </p:txBody>
      </p:sp>
      <p:pic>
        <p:nvPicPr>
          <p:cNvPr id="4102" name="Segnaposto contenuto 9">
            <a:extLst>
              <a:ext uri="{FF2B5EF4-FFF2-40B4-BE49-F238E27FC236}">
                <a16:creationId xmlns:a16="http://schemas.microsoft.com/office/drawing/2014/main" id="{18FAE859-64AE-4D63-9585-73481E582C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09113" y="5157788"/>
            <a:ext cx="1666875" cy="1327150"/>
          </a:xfrm>
        </p:spPr>
      </p:pic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4012BA-22B5-40AE-85E9-993DFB5FEF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95438" y="3176588"/>
            <a:ext cx="91440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GB" sz="2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28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caso</a:t>
            </a:r>
            <a:r>
              <a:rPr lang="en-GB" sz="2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 </a:t>
            </a:r>
            <a:r>
              <a:rPr lang="en-GB" sz="28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tesi</a:t>
            </a:r>
            <a:r>
              <a:rPr lang="en-GB" sz="2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GB" sz="28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inglese</a:t>
            </a:r>
            <a:r>
              <a:rPr lang="en-GB" sz="2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in INGLESE</a:t>
            </a:r>
            <a:b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in ITALIANO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1BE8F4F8-88FC-487A-84A4-2921055B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08725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/>
              <a:t>ANNO ACCADEMICO 20xx-20xx</a:t>
            </a:r>
          </a:p>
        </p:txBody>
      </p:sp>
      <p:grpSp>
        <p:nvGrpSpPr>
          <p:cNvPr id="5124" name="Gruppo 26">
            <a:extLst>
              <a:ext uri="{FF2B5EF4-FFF2-40B4-BE49-F238E27FC236}">
                <a16:creationId xmlns:a16="http://schemas.microsoft.com/office/drawing/2014/main" id="{2F0CB6DA-6710-403B-B8AC-8A2C71AF9A39}"/>
              </a:ext>
            </a:extLst>
          </p:cNvPr>
          <p:cNvGrpSpPr>
            <a:grpSpLocks/>
          </p:cNvGrpSpPr>
          <p:nvPr/>
        </p:nvGrpSpPr>
        <p:grpSpPr bwMode="auto">
          <a:xfrm>
            <a:off x="6149975" y="317500"/>
            <a:ext cx="5418138" cy="1630363"/>
            <a:chOff x="3527430" y="318090"/>
            <a:chExt cx="5418813" cy="1630060"/>
          </a:xfrm>
        </p:grpSpPr>
        <p:sp>
          <p:nvSpPr>
            <p:cNvPr id="5130" name="Rectangle 3731">
              <a:extLst>
                <a:ext uri="{FF2B5EF4-FFF2-40B4-BE49-F238E27FC236}">
                  <a16:creationId xmlns:a16="http://schemas.microsoft.com/office/drawing/2014/main" id="{F2C3D168-FA9F-4C7C-8E96-626A28C7F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35" y="318090"/>
              <a:ext cx="4158208" cy="553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DIPARTIMENTO DI SCIENZE MEDICHE, CHIRURGICHE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E DELLA SALUTE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Direttore: Prof. Nicolò de Manzini</a:t>
              </a:r>
              <a:endParaRPr lang="it-IT" altLang="it-IT" sz="1000" b="1"/>
            </a:p>
          </p:txBody>
        </p:sp>
        <p:sp>
          <p:nvSpPr>
            <p:cNvPr id="5131" name="CasellaDiTesto 12">
              <a:extLst>
                <a:ext uri="{FF2B5EF4-FFF2-40B4-BE49-F238E27FC236}">
                  <a16:creationId xmlns:a16="http://schemas.microsoft.com/office/drawing/2014/main" id="{78A6404A-C28D-4018-9E7B-26BB7C3A2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020" y="1302078"/>
              <a:ext cx="3569114" cy="646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CORSO   DI   LAUREA   IN   ODONTOIATRIA 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PROTESI DENTARIA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Presidente:  Prof.ssa Cadenaro Milena</a:t>
              </a:r>
            </a:p>
          </p:txBody>
        </p:sp>
        <p:cxnSp>
          <p:nvCxnSpPr>
            <p:cNvPr id="16" name="Connettore 1 23">
              <a:extLst>
                <a:ext uri="{FF2B5EF4-FFF2-40B4-BE49-F238E27FC236}">
                  <a16:creationId xmlns:a16="http://schemas.microsoft.com/office/drawing/2014/main" id="{5A658BC9-F2B4-4A64-BDBE-34061CD19321}"/>
                </a:ext>
              </a:extLst>
            </p:cNvPr>
            <p:cNvCxnSpPr/>
            <p:nvPr/>
          </p:nvCxnSpPr>
          <p:spPr>
            <a:xfrm>
              <a:off x="3527430" y="960909"/>
              <a:ext cx="504887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5" name="Immagine 13" descr="C:\Users\15432\Desktop\Immagini e simboli\immagini e simboli dipartimento\simbolo Dipartimento 1 blu.jpg">
            <a:extLst>
              <a:ext uri="{FF2B5EF4-FFF2-40B4-BE49-F238E27FC236}">
                <a16:creationId xmlns:a16="http://schemas.microsoft.com/office/drawing/2014/main" id="{8D128EAB-7283-437A-A70F-B926525E1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7625"/>
            <a:ext cx="90328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magine 1">
            <a:extLst>
              <a:ext uri="{FF2B5EF4-FFF2-40B4-BE49-F238E27FC236}">
                <a16:creationId xmlns:a16="http://schemas.microsoft.com/office/drawing/2014/main" id="{F0C05D96-3B5A-4E6E-9D5B-BF52F48AF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60350"/>
            <a:ext cx="345598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odonto2">
            <a:extLst>
              <a:ext uri="{FF2B5EF4-FFF2-40B4-BE49-F238E27FC236}">
                <a16:creationId xmlns:a16="http://schemas.microsoft.com/office/drawing/2014/main" id="{8E945AB6-271E-44DB-9E28-1FD967212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88" y="1004888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9">
            <a:extLst>
              <a:ext uri="{FF2B5EF4-FFF2-40B4-BE49-F238E27FC236}">
                <a16:creationId xmlns:a16="http://schemas.microsoft.com/office/drawing/2014/main" id="{34969074-0EEF-4D71-A89B-CBEDF2355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465296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0E4CE2B5-67F5-4FBC-BEFB-9F6143AF1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5" y="4581525"/>
            <a:ext cx="3492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lnSpc>
                <a:spcPct val="80000"/>
              </a:lnSpc>
              <a:defRPr/>
            </a:pPr>
            <a:r>
              <a:rPr lang="it-IT" altLang="it-IT" sz="1800" b="1" i="1" ker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it-IT" altLang="it-IT" sz="1800" kern="0"/>
              <a:t>Chiar.mo Prof.   …………..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it-IT" altLang="it-IT" sz="1800" b="1" i="1" ker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it-IT" altLang="it-IT" sz="1800" kern="0"/>
              <a:t>Dott.  …………..</a:t>
            </a:r>
            <a:endParaRPr lang="it-IT" altLang="it-IT" sz="1800" kern="0" dirty="0"/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3704739-53D5-4D16-BF2F-F34FD907EF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8A7C2E-0666-42D1-A1CC-BC2CA8E2403D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130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Arial</vt:lpstr>
      <vt:lpstr>Struttura predefinita</vt:lpstr>
      <vt:lpstr>TITOLO</vt:lpstr>
      <vt:lpstr>Presentazione standard di PowerPoint</vt:lpstr>
      <vt:lpstr>In caso di tesi in inglese: TITOLO in INGLESE TITOLO in ITALIANO</vt:lpstr>
    </vt:vector>
  </TitlesOfParts>
  <Company>Facoltà di Medicina e Chirurgia -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TOSCANO LUNA ALESSIA</cp:lastModifiedBy>
  <cp:revision>76</cp:revision>
  <dcterms:created xsi:type="dcterms:W3CDTF">2002-10-23T07:26:03Z</dcterms:created>
  <dcterms:modified xsi:type="dcterms:W3CDTF">2024-07-11T13:38:47Z</dcterms:modified>
</cp:coreProperties>
</file>