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8" r:id="rId5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CC"/>
    <a:srgbClr val="6666FF"/>
    <a:srgbClr val="3333FF"/>
    <a:srgbClr val="FB2C03"/>
    <a:srgbClr val="3399FF"/>
    <a:srgbClr val="FF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5" autoAdjust="0"/>
    <p:restoredTop sz="94660"/>
  </p:normalViewPr>
  <p:slideViewPr>
    <p:cSldViewPr>
      <p:cViewPr varScale="1">
        <p:scale>
          <a:sx n="115" d="100"/>
          <a:sy n="115" d="100"/>
        </p:scale>
        <p:origin x="15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2E6F83D-D4AF-49F3-A3C6-E2FBBDEE47E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AC934-6EA5-48AD-85B6-B2C677485DE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44238090"/>
      </p:ext>
    </p:extLst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8" y="539750"/>
            <a:ext cx="7654925" cy="383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/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E317C-DC44-49C7-839B-5C689EB9958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9618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D460D-F539-43E6-9F7F-9B8AA2D84D7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9139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627063" y="873125"/>
            <a:ext cx="457200" cy="585788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6" name="TextBox 12"/>
          <p:cNvSpPr txBox="1"/>
          <p:nvPr/>
        </p:nvSpPr>
        <p:spPr>
          <a:xfrm>
            <a:off x="7827963" y="29337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198E4-7110-4B10-95C9-30830856FB3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83255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9E9FA-0B27-43B0-88BC-52674A268BA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60304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D3D41-9BE7-4DCB-B5AB-3E0E0701294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60786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3" y="1825625"/>
            <a:ext cx="2528887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063" y="1825625"/>
            <a:ext cx="2528887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75" y="1825625"/>
            <a:ext cx="2528888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5" name="Date Placeholder 2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AD7FA-B7D6-437B-847D-32DCE25DAE6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48837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783FB-E8E2-4E0E-8366-F43875DD5F9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15806462"/>
      </p:ext>
    </p:extLst>
  </p:cSld>
  <p:clrMapOvr>
    <a:masterClrMapping/>
  </p:clrMapOvr>
  <p:transition spd="slow">
    <p:strips dir="r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848CE-79BC-4E9B-8D89-05215B2774C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33792704"/>
      </p:ext>
    </p:extLst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E4FD6-80AC-45C0-BEC1-6835BFDF452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04792777"/>
      </p:ext>
    </p:extLst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EDF52-CC21-441A-A765-1A662FD614E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21320365"/>
      </p:ext>
    </p:extLst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2E3C2-2199-4E85-9FC1-977593E1AEC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75643172"/>
      </p:ext>
    </p:extLst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70063"/>
            <a:ext cx="3786188" cy="411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488" y="1770063"/>
            <a:ext cx="3787775" cy="411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D216A-D2A9-46BB-8D19-4579C470691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85748828"/>
      </p:ext>
    </p:extLst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AD14B-5CD4-4BB8-BB1F-ADA03179C45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61629109"/>
      </p:ext>
    </p:extLst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CDE09-5EF3-41C0-81BB-B9A8DA7381D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76832310"/>
      </p:ext>
    </p:extLst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/>
          <a:lstStyle>
            <a:lvl1pPr algn="ctr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3A784-FC58-4742-8E9D-65AFB1884BE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56784185"/>
      </p:ext>
    </p:extLst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050" y="609600"/>
            <a:ext cx="3427413" cy="520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411C8-CB18-4EF9-8BB0-13F06CA9DEE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84072673"/>
      </p:ext>
    </p:extLst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64463" cy="969963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31963"/>
            <a:ext cx="7764463" cy="4059237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450" y="58832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83275"/>
            <a:ext cx="500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113" y="5883275"/>
            <a:ext cx="565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941985E7-0786-4AEF-A86F-B6154F9EEF6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9" r:id="rId5"/>
    <p:sldLayoutId id="2147483731" r:id="rId6"/>
    <p:sldLayoutId id="2147483732" r:id="rId7"/>
    <p:sldLayoutId id="2147483733" r:id="rId8"/>
    <p:sldLayoutId id="2147483740" r:id="rId9"/>
    <p:sldLayoutId id="2147483741" r:id="rId10"/>
    <p:sldLayoutId id="2147483734" r:id="rId11"/>
    <p:sldLayoutId id="2147483742" r:id="rId12"/>
    <p:sldLayoutId id="2147483735" r:id="rId13"/>
    <p:sldLayoutId id="2147483736" r:id="rId14"/>
    <p:sldLayoutId id="2147483743" r:id="rId15"/>
    <p:sldLayoutId id="2147483737" r:id="rId16"/>
    <p:sldLayoutId id="2147483738" r:id="rId17"/>
  </p:sldLayoutIdLst>
  <p:transition spd="slow">
    <p:strips dir="ru"/>
  </p:transition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Trebuchet MS" panose="020B0603020202020204" pitchFamily="34" charset="0"/>
          <a:cs typeface="Trebuchet M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sto MT" panose="02040603050505030304" pitchFamily="18" charset="0"/>
          <a:ea typeface="Trebuchet MS" panose="020B0603020202020204" pitchFamily="34" charset="0"/>
          <a:cs typeface="Trebuchet MS" panose="020B0603020202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sto MT" panose="02040603050505030304" pitchFamily="18" charset="0"/>
          <a:ea typeface="Trebuchet MS" panose="020B0603020202020204" pitchFamily="34" charset="0"/>
          <a:cs typeface="Trebuchet MS" panose="020B0603020202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sto MT" panose="02040603050505030304" pitchFamily="18" charset="0"/>
          <a:ea typeface="Trebuchet MS" panose="020B0603020202020204" pitchFamily="34" charset="0"/>
          <a:cs typeface="Trebuchet MS" panose="020B0603020202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sto MT" panose="02040603050505030304" pitchFamily="18" charset="0"/>
          <a:ea typeface="Trebuchet MS" panose="020B0603020202020204" pitchFamily="34" charset="0"/>
          <a:cs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48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panose="05020102010507070707" pitchFamily="18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19138" indent="-269875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panose="05020102010507070707" pitchFamily="18" charset="2"/>
        <a:buChar char=""/>
        <a:defRPr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5525" indent="-2159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panose="05020102010507070707" pitchFamily="18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5888" indent="-2159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panose="05020102010507070707" pitchFamily="18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3225" indent="-2159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panose="05020102010507070707" pitchFamily="18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74850"/>
            <a:ext cx="9144000" cy="1143000"/>
          </a:xfrm>
        </p:spPr>
        <p:txBody>
          <a:bodyPr lIns="92075" tIns="46038" rIns="92075" bIns="46038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</a:rPr>
              <a:t>TITOLO</a:t>
            </a:r>
          </a:p>
        </p:txBody>
      </p:sp>
      <p:sp>
        <p:nvSpPr>
          <p:cNvPr id="3077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5659438" y="4403725"/>
            <a:ext cx="3492500" cy="1343025"/>
          </a:xfrm>
        </p:spPr>
        <p:txBody>
          <a:bodyPr>
            <a:normAutofit lnSpcReduction="10000"/>
          </a:bodyPr>
          <a:lstStyle/>
          <a:p>
            <a:pPr algn="l" eaLnBrk="1" fontAlgn="auto" hangingPunct="1">
              <a:lnSpc>
                <a:spcPct val="80000"/>
              </a:lnSpc>
              <a:buFont typeface="Wingdings 2" charset="2"/>
              <a:buNone/>
              <a:defRPr/>
            </a:pPr>
            <a:r>
              <a:rPr lang="it-IT" altLang="it-IT" sz="1800" b="1" i="1" dirty="0" smtClean="0">
                <a:solidFill>
                  <a:srgbClr val="C00000"/>
                </a:solidFill>
              </a:rPr>
              <a:t>Relatore:</a:t>
            </a:r>
          </a:p>
          <a:p>
            <a:pPr algn="l" eaLnBrk="1" fontAlgn="auto" hangingPunct="1">
              <a:lnSpc>
                <a:spcPct val="80000"/>
              </a:lnSpc>
              <a:buFont typeface="Wingdings 2" charset="2"/>
              <a:buNone/>
              <a:defRPr/>
            </a:pPr>
            <a:r>
              <a:rPr lang="it-IT" altLang="it-IT" sz="1800" dirty="0" smtClean="0"/>
              <a:t>Prof./Dott. …………..</a:t>
            </a:r>
          </a:p>
          <a:p>
            <a:pPr algn="l" eaLnBrk="1" fontAlgn="auto" hangingPunct="1">
              <a:lnSpc>
                <a:spcPct val="80000"/>
              </a:lnSpc>
              <a:buFont typeface="Wingdings 2" charset="2"/>
              <a:buNone/>
              <a:defRPr/>
            </a:pPr>
            <a:r>
              <a:rPr lang="it-IT" altLang="it-IT" sz="1800" b="1" i="1" dirty="0" smtClean="0">
                <a:solidFill>
                  <a:srgbClr val="C00000"/>
                </a:solidFill>
              </a:rPr>
              <a:t>Correlatore:</a:t>
            </a:r>
          </a:p>
          <a:p>
            <a:pPr algn="l" eaLnBrk="1" fontAlgn="auto" hangingPunct="1">
              <a:lnSpc>
                <a:spcPct val="80000"/>
              </a:lnSpc>
              <a:buFont typeface="Wingdings 2" charset="2"/>
              <a:buNone/>
              <a:defRPr/>
            </a:pPr>
            <a:r>
              <a:rPr lang="it-IT" altLang="it-IT" sz="1800" dirty="0" smtClean="0"/>
              <a:t>Dott.  …………..</a:t>
            </a: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0" y="6308725"/>
            <a:ext cx="91440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kumimoji="1" lang="it-IT" altLang="it-IT" sz="1400" b="1">
                <a:latin typeface="Arial" panose="020B0604020202020204" pitchFamily="34" charset="0"/>
              </a:rPr>
              <a:t>ANNO ACCADEMICO 20xx-20xx</a:t>
            </a: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214313" y="4403725"/>
            <a:ext cx="3313112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it-IT" b="1" i="1">
                <a:solidFill>
                  <a:srgbClr val="C00000"/>
                </a:solidFill>
                <a:latin typeface="Arial" panose="020B0604020202020204" pitchFamily="34" charset="0"/>
              </a:rPr>
              <a:t>Laureando/a: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it-IT" b="1" i="1">
                <a:latin typeface="Arial" panose="020B0604020202020204" pitchFamily="34" charset="0"/>
              </a:rPr>
              <a:t>....................................</a:t>
            </a:r>
          </a:p>
        </p:txBody>
      </p:sp>
      <p:sp>
        <p:nvSpPr>
          <p:cNvPr id="8198" name="Text Box 3725"/>
          <p:cNvSpPr txBox="1">
            <a:spLocks noChangeArrowheads="1"/>
          </p:cNvSpPr>
          <p:nvPr/>
        </p:nvSpPr>
        <p:spPr bwMode="auto">
          <a:xfrm>
            <a:off x="611188" y="2997200"/>
            <a:ext cx="2447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sto MT" panose="0204060305050503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t-IT" altLang="it-IT">
              <a:latin typeface="Arial" panose="020B0604020202020204" pitchFamily="34" charset="0"/>
            </a:endParaRPr>
          </a:p>
        </p:txBody>
      </p:sp>
      <p:grpSp>
        <p:nvGrpSpPr>
          <p:cNvPr id="8199" name="Gruppo 26"/>
          <p:cNvGrpSpPr>
            <a:grpSpLocks/>
          </p:cNvGrpSpPr>
          <p:nvPr/>
        </p:nvGrpSpPr>
        <p:grpSpPr bwMode="auto">
          <a:xfrm>
            <a:off x="5507038" y="206375"/>
            <a:ext cx="3405187" cy="1493838"/>
            <a:chOff x="3635915" y="219356"/>
            <a:chExt cx="5166368" cy="1498968"/>
          </a:xfrm>
        </p:grpSpPr>
        <p:sp>
          <p:nvSpPr>
            <p:cNvPr id="8202" name="Rectangle 3731"/>
            <p:cNvSpPr>
              <a:spLocks noChangeArrowheads="1"/>
            </p:cNvSpPr>
            <p:nvPr/>
          </p:nvSpPr>
          <p:spPr bwMode="auto">
            <a:xfrm>
              <a:off x="4132466" y="219356"/>
              <a:ext cx="4158209" cy="553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sto MT" panose="02040603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sto MT" panose="02040603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sto MT" panose="02040603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sto MT" panose="02040603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sto MT" panose="02040603050505030304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sto MT" panose="02040603050505030304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sto MT" panose="02040603050505030304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sto MT" panose="02040603050505030304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sto MT" panose="02040603050505030304" pitchFamily="18" charset="0"/>
                </a:defRPr>
              </a:lvl9pPr>
            </a:lstStyle>
            <a:p>
              <a:pPr algn="ctr" eaLnBrk="1" hangingPunct="1"/>
              <a:r>
                <a:rPr lang="it-IT" altLang="it-IT" sz="1200" b="1">
                  <a:latin typeface="Arial" panose="020B0604020202020204" pitchFamily="34" charset="0"/>
                </a:rPr>
                <a:t>DIPARTIMENTO DI SCIENZE MEDICHE, CHIRURGICHE </a:t>
              </a:r>
            </a:p>
            <a:p>
              <a:pPr algn="ctr" eaLnBrk="1" hangingPunct="1"/>
              <a:r>
                <a:rPr lang="it-IT" altLang="it-IT" sz="1200" b="1">
                  <a:latin typeface="Arial" panose="020B0604020202020204" pitchFamily="34" charset="0"/>
                </a:rPr>
                <a:t>E DELLA SALUTE</a:t>
              </a:r>
            </a:p>
            <a:p>
              <a:pPr algn="ctr" eaLnBrk="1" hangingPunct="1"/>
              <a:r>
                <a:rPr lang="it-IT" altLang="it-IT" sz="1200" b="1">
                  <a:latin typeface="Arial" panose="020B0604020202020204" pitchFamily="34" charset="0"/>
                </a:rPr>
                <a:t>Direttore: Prof. Nicolò de Manzini</a:t>
              </a:r>
              <a:endParaRPr lang="it-IT" altLang="it-IT" sz="1000" b="1">
                <a:latin typeface="Arial" panose="020B0604020202020204" pitchFamily="34" charset="0"/>
              </a:endParaRPr>
            </a:p>
          </p:txBody>
        </p:sp>
        <p:sp>
          <p:nvSpPr>
            <p:cNvPr id="8203" name="CasellaDiTesto 12"/>
            <p:cNvSpPr txBox="1">
              <a:spLocks noChangeArrowheads="1"/>
            </p:cNvSpPr>
            <p:nvPr/>
          </p:nvSpPr>
          <p:spPr bwMode="auto">
            <a:xfrm>
              <a:off x="3635915" y="1072204"/>
              <a:ext cx="5166368" cy="646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sto MT" panose="0204060305050503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sto MT" panose="0204060305050503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sto MT" panose="0204060305050503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sto MT" panose="0204060305050503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sto MT" panose="02040603050505030304" pitchFamily="18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sto MT" panose="02040603050505030304" pitchFamily="18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sto MT" panose="02040603050505030304" pitchFamily="18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sto MT" panose="02040603050505030304" pitchFamily="18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sto MT" panose="02040603050505030304" pitchFamily="18" charset="0"/>
                </a:defRPr>
              </a:lvl9pPr>
            </a:lstStyle>
            <a:p>
              <a:pPr algn="ctr" eaLnBrk="1" hangingPunct="1"/>
              <a:r>
                <a:rPr lang="it-IT" altLang="it-IT" sz="1200" b="1">
                  <a:latin typeface="Arial" panose="020B0604020202020204" pitchFamily="34" charset="0"/>
                </a:rPr>
                <a:t>CORSO DI LAUREA IN TECNICA DELLA </a:t>
              </a:r>
              <a:br>
                <a:rPr lang="it-IT" altLang="it-IT" sz="1200" b="1">
                  <a:latin typeface="Arial" panose="020B0604020202020204" pitchFamily="34" charset="0"/>
                </a:rPr>
              </a:br>
              <a:r>
                <a:rPr lang="it-IT" altLang="it-IT" sz="1200" b="1">
                  <a:latin typeface="Arial" panose="020B0604020202020204" pitchFamily="34" charset="0"/>
                </a:rPr>
                <a:t>RIABILITAZIONE PSICHIATRICA</a:t>
              </a:r>
            </a:p>
            <a:p>
              <a:pPr algn="ctr" eaLnBrk="1" hangingPunct="1"/>
              <a:r>
                <a:rPr lang="it-IT" altLang="it-IT" sz="1200" b="1">
                  <a:latin typeface="Arial" panose="020B0604020202020204" pitchFamily="34" charset="0"/>
                </a:rPr>
                <a:t>COORDINATORE:  Prof. U. Albert</a:t>
              </a:r>
              <a:endParaRPr lang="it-IT" altLang="it-IT" sz="1200">
                <a:latin typeface="Arial" panose="020B0604020202020204" pitchFamily="34" charset="0"/>
              </a:endParaRPr>
            </a:p>
          </p:txBody>
        </p:sp>
        <p:cxnSp>
          <p:nvCxnSpPr>
            <p:cNvPr id="24" name="Connettore 1 23"/>
            <p:cNvCxnSpPr/>
            <p:nvPr/>
          </p:nvCxnSpPr>
          <p:spPr>
            <a:xfrm>
              <a:off x="3635915" y="1025390"/>
              <a:ext cx="5048349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200" name="Immagin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1775" y="215900"/>
            <a:ext cx="2592388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 descr="Scienze Mediche - Trieste - YouTube">
            <a:extLst>
              <a:ext uri="{FF2B5EF4-FFF2-40B4-BE49-F238E27FC236}">
                <a16:creationId xmlns:a16="http://schemas.microsoft.com/office/drawing/2014/main" id="{DCF984D7-F0E5-67F0-C99A-06BC63FB6A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64" r="-464"/>
          <a:stretch/>
        </p:blipFill>
        <p:spPr bwMode="auto">
          <a:xfrm>
            <a:off x="4815386" y="165598"/>
            <a:ext cx="844052" cy="844052"/>
          </a:xfrm>
          <a:prstGeom prst="ellipse">
            <a:avLst/>
          </a:prstGeom>
          <a:ln>
            <a:noFill/>
          </a:ln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desia">
  <a:themeElements>
    <a:clrScheme name="Ardesia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Ardesia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rdesi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096004-2A25-4179-B438-5174EC0AF4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43704739-53D5-4D16-BF2F-F34FD907EF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47EA06-03DF-45BF-AB48-366740DBAAE1}">
  <ds:schemaRefs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TM04033929[[fn=Ardesia]]</Template>
  <TotalTime>271</TotalTime>
  <Words>51</Words>
  <Application>Microsoft Office PowerPoint</Application>
  <PresentationFormat>Presentazione su schermo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Calisto MT</vt:lpstr>
      <vt:lpstr>Arial</vt:lpstr>
      <vt:lpstr>Trebuchet MS</vt:lpstr>
      <vt:lpstr>Wingdings 2</vt:lpstr>
      <vt:lpstr>Calibri</vt:lpstr>
      <vt:lpstr>Ardesia</vt:lpstr>
      <vt:lpstr>TITOLO</vt:lpstr>
    </vt:vector>
  </TitlesOfParts>
  <Company>Facoltà di Medicina e Chirurgia - Trieste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UNIVERSITA’ DEGLI STUDI DI TRIESTE FACOLTA’ DI MEDICINA E CHIRURGIA  CATTEDRA E SCUOLA DI SPECIALIZZAZIONE IN CHIRURGIA PLASTICA E RICOSTRUTTIVA  DIRETTORE:  Prof. M. Pascone  TESI DI LAUREA IN CHIRURGIA PLASTICA</dc:title>
  <dc:creator>Servizi Tecnici della Presidenza</dc:creator>
  <cp:lastModifiedBy>HENKE MARTINA</cp:lastModifiedBy>
  <cp:revision>83</cp:revision>
  <dcterms:created xsi:type="dcterms:W3CDTF">2002-10-23T07:26:03Z</dcterms:created>
  <dcterms:modified xsi:type="dcterms:W3CDTF">2022-12-02T10:32:26Z</dcterms:modified>
</cp:coreProperties>
</file>